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0" name="Shape 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6858000" cx="9144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